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sldIdLst>
    <p:sldId id="258" r:id="rId5"/>
    <p:sldId id="259" r:id="rId6"/>
    <p:sldId id="260" r:id="rId7"/>
    <p:sldId id="265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5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B290D-3EFF-4E1A-BF22-F683BA27A437}" v="104" dt="2023-05-01T08:20:23.237"/>
    <p1510:client id="{51792D4C-B180-45D0-A1A7-B306FB480AEA}" v="33" dt="2023-04-30T09:36:12.348"/>
    <p1510:client id="{5DBA965D-77F2-4F2D-A1AD-30819ACDE8F7}" v="7" dt="2023-05-01T15:04:12.562"/>
    <p1510:client id="{6CAC21A6-D49B-4B8F-9D27-EFAC540057EA}" v="152" dt="2023-05-01T19:23:04.695"/>
    <p1510:client id="{99FFE3AB-BFB5-4DDC-8A77-3EF91D33710C}" v="6" dt="2023-05-01T07:56:50.022"/>
    <p1510:client id="{ACB788DC-A4EA-49F1-86BD-D4DF1D0DE2BA}" v="116" dt="2023-05-01T07:55:26.705"/>
    <p1510:client id="{C49189BF-7BE8-4CB8-99BA-EEAC809D0990}" v="133" dt="2023-05-01T18:51:25.140"/>
    <p1510:client id="{C59E57FE-D437-46D2-8180-C87E1F98DAFF}" v="84" dt="2023-05-01T14:57:08.115"/>
    <p1510:client id="{F2534F0D-4F45-3CA5-E5D0-D5396304C53E}" v="1" dt="2023-05-01T17:03:12.104"/>
    <p1510:client id="{FDCF7BCA-F513-4159-B0C0-9ACACE48813F}" v="12" dt="2023-05-01T08:24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6E23-5164-4424-AB04-3547849C95C1}" type="datetimeFigureOut"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D2E4-9783-42C6-B7E0-E51C8E8C66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Σήμερ</a:t>
            </a:r>
            <a:r>
              <a:rPr lang="en-US"/>
              <a:t>α,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ενθουσι</a:t>
            </a:r>
            <a:r>
              <a:rPr lang="en-US"/>
              <a:t>α</a:t>
            </a:r>
            <a:r>
              <a:rPr lang="en-US" err="1"/>
              <a:t>σμένοι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μοιρ</a:t>
            </a:r>
            <a:r>
              <a:rPr lang="en-US"/>
              <a:t>α</a:t>
            </a:r>
            <a:r>
              <a:rPr lang="en-US" err="1"/>
              <a:t>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ιστορί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ας </a:t>
            </a:r>
            <a:r>
              <a:rPr lang="en-US" err="1"/>
              <a:t>της</a:t>
            </a:r>
            <a:r>
              <a:rPr lang="en-US"/>
              <a:t> Sneaky Company, η οπ</a:t>
            </a:r>
            <a:r>
              <a:rPr lang="en-US" err="1"/>
              <a:t>οί</a:t>
            </a:r>
            <a:r>
              <a:rPr lang="en-US"/>
              <a:t>α </a:t>
            </a:r>
            <a:r>
              <a:rPr lang="en-US" err="1"/>
              <a:t>συμμετείχε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</a:t>
            </a:r>
            <a:r>
              <a:rPr lang="en-US" err="1"/>
              <a:t>εικονικο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γωνισμο</a:t>
            </a:r>
            <a:r>
              <a:rPr lang="en-US"/>
              <a:t> </a:t>
            </a:r>
            <a:r>
              <a:rPr lang="en-US" err="1"/>
              <a:t>Edumondo</a:t>
            </a:r>
            <a:r>
              <a:rPr lang="en-US"/>
              <a:t> Business Simulation και π</a:t>
            </a:r>
            <a:r>
              <a:rPr lang="en-US" err="1"/>
              <a:t>έτυχε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</a:t>
            </a:r>
            <a:r>
              <a:rPr lang="en-US" err="1"/>
              <a:t>ίες</a:t>
            </a:r>
            <a:r>
              <a:rPr lang="en-US"/>
              <a:t> βα</a:t>
            </a:r>
            <a:r>
              <a:rPr lang="en-US" err="1"/>
              <a:t>θμολογίες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</a:t>
            </a:r>
            <a:r>
              <a:rPr lang="en-US"/>
              <a:t> </a:t>
            </a:r>
            <a:r>
              <a:rPr lang="en-US" err="1"/>
              <a:t>τον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. Η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 </a:t>
            </a:r>
            <a:r>
              <a:rPr lang="en-US" err="1"/>
              <a:t>ειδικεύετ</a:t>
            </a:r>
            <a:r>
              <a:rPr lang="en-US"/>
              <a:t>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ώληση</a:t>
            </a:r>
            <a:r>
              <a:rPr lang="en-US"/>
              <a:t> sneaker 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,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α,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ολλές</a:t>
            </a:r>
            <a:r>
              <a:rPr lang="en-US"/>
              <a:t> </a:t>
            </a:r>
            <a:r>
              <a:rPr lang="en-US" err="1"/>
              <a:t>άλλες</a:t>
            </a:r>
            <a:r>
              <a:rPr lang="en-US"/>
              <a:t> </a:t>
            </a:r>
            <a:r>
              <a:rPr lang="en-US" err="1"/>
              <a:t>ομάδες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και, </a:t>
            </a:r>
            <a:r>
              <a:rPr lang="en-US" err="1"/>
              <a:t>μέσω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τηγικής</a:t>
            </a:r>
            <a:r>
              <a:rPr lang="en-US"/>
              <a:t> </a:t>
            </a:r>
            <a:r>
              <a:rPr lang="en-US" err="1"/>
              <a:t>λήψης</a:t>
            </a:r>
            <a:r>
              <a:rPr lang="en-US"/>
              <a:t> απ</a:t>
            </a:r>
            <a:r>
              <a:rPr lang="en-US" err="1"/>
              <a:t>οφάσεων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χείρισης</a:t>
            </a:r>
            <a:r>
              <a:rPr lang="en-US"/>
              <a:t>, </a:t>
            </a:r>
            <a:r>
              <a:rPr lang="en-US" err="1"/>
              <a:t>οδηγήσ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ρώτη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96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Στην</a:t>
            </a:r>
            <a:r>
              <a:rPr lang="en-US"/>
              <a:t> Sneaky Company, κατα</a:t>
            </a:r>
            <a:r>
              <a:rPr lang="en-US" err="1"/>
              <a:t>λά</a:t>
            </a:r>
            <a:r>
              <a:rPr lang="en-US"/>
              <a:t>βα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π</a:t>
            </a:r>
            <a:r>
              <a:rPr lang="en-US" err="1"/>
              <a:t>τυχή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συνολική</a:t>
            </a:r>
            <a:r>
              <a:rPr lang="en-US"/>
              <a:t> μας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Ενώ</a:t>
            </a:r>
            <a:r>
              <a:rPr lang="en-US"/>
              <a:t> π</a:t>
            </a:r>
            <a:r>
              <a:rPr lang="en-US" err="1"/>
              <a:t>άντ</a:t>
            </a:r>
            <a:r>
              <a:rPr lang="en-US"/>
              <a:t>α π</a:t>
            </a:r>
            <a:r>
              <a:rPr lang="en-US" err="1"/>
              <a:t>ροσέχ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,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μεγ</a:t>
            </a:r>
            <a:r>
              <a:rPr lang="en-US"/>
              <a:t>α</a:t>
            </a:r>
            <a:r>
              <a:rPr lang="en-US" err="1"/>
              <a:t>λύτερη</a:t>
            </a:r>
            <a:r>
              <a:rPr lang="en-US"/>
              <a:t>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στους</a:t>
            </a:r>
            <a:r>
              <a:rPr lang="en-US"/>
              <a:t> </a:t>
            </a:r>
            <a:r>
              <a:rPr lang="en-US" err="1"/>
              <a:t>σκο</a:t>
            </a:r>
            <a:r>
              <a:rPr lang="en-US"/>
              <a:t>π</a:t>
            </a:r>
            <a:r>
              <a:rPr lang="en-US" err="1"/>
              <a:t>ούς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υπ</a:t>
            </a:r>
            <a:r>
              <a:rPr lang="en-US" err="1"/>
              <a:t>ερ</a:t>
            </a:r>
            <a:r>
              <a:rPr lang="en-US"/>
              <a:t>ασπ</a:t>
            </a:r>
            <a:r>
              <a:rPr lang="en-US" err="1"/>
              <a:t>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. </a:t>
            </a:r>
            <a:r>
              <a:rPr lang="en-US" err="1"/>
              <a:t>Ακούγοντ</a:t>
            </a:r>
            <a:r>
              <a:rPr lang="en-US"/>
              <a:t>ας </a:t>
            </a:r>
            <a:r>
              <a:rPr lang="en-US" err="1"/>
              <a:t>ενεργά</a:t>
            </a:r>
            <a:r>
              <a:rPr lang="en-US"/>
              <a:t> τα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ας, </a:t>
            </a:r>
            <a:r>
              <a:rPr lang="en-US" err="1"/>
              <a:t>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και τα </a:t>
            </a:r>
            <a:r>
              <a:rPr lang="en-US" err="1"/>
              <a:t>ενδι</a:t>
            </a:r>
            <a:r>
              <a:rPr lang="en-US"/>
              <a:t>α</a:t>
            </a:r>
            <a:r>
              <a:rPr lang="en-US" err="1"/>
              <a:t>φερόμεν</a:t>
            </a:r>
            <a:r>
              <a:rPr lang="en-US"/>
              <a:t>α </a:t>
            </a:r>
            <a:r>
              <a:rPr lang="en-US" err="1"/>
              <a:t>μέρη</a:t>
            </a:r>
            <a:r>
              <a:rPr lang="en-US"/>
              <a:t> μας και κα</a:t>
            </a:r>
            <a:r>
              <a:rPr lang="en-US" err="1"/>
              <a:t>λλιεργώντ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κουλτούρ</a:t>
            </a:r>
            <a:r>
              <a:rPr lang="en-US"/>
              <a:t>α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συνδέσουμε</a:t>
            </a:r>
            <a:r>
              <a:rPr lang="en-US"/>
              <a:t> </a:t>
            </a:r>
            <a:r>
              <a:rPr lang="en-US" err="1"/>
              <a:t>όλες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ισχυρή</a:t>
            </a:r>
            <a:r>
              <a:rPr lang="en-US"/>
              <a:t>, β</a:t>
            </a:r>
            <a:r>
              <a:rPr lang="en-US" err="1"/>
              <a:t>ιώσιμη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ολιστική</a:t>
            </a:r>
            <a:r>
              <a:rPr lang="en-US"/>
              <a:t> π</a:t>
            </a:r>
            <a:r>
              <a:rPr lang="en-US" err="1"/>
              <a:t>ροσέγγιση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</a:t>
            </a:r>
            <a:r>
              <a:rPr lang="en-US" err="1"/>
              <a:t>ντιμετω</a:t>
            </a:r>
            <a:r>
              <a:rPr lang="en-US"/>
              <a:t>π</a:t>
            </a:r>
            <a:r>
              <a:rPr lang="en-US" err="1"/>
              <a:t>ίσουμε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36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Κα</a:t>
            </a:r>
            <a:r>
              <a:rPr lang="en-US" err="1"/>
              <a:t>τά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διάρκει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π</a:t>
            </a:r>
            <a:r>
              <a:rPr lang="en-US" err="1"/>
              <a:t>ροσομοίωσης</a:t>
            </a:r>
            <a:r>
              <a:rPr lang="en-US"/>
              <a:t>, η Sneaky Company π</a:t>
            </a:r>
            <a:r>
              <a:rPr lang="en-US" err="1"/>
              <a:t>ήρε</a:t>
            </a:r>
            <a:r>
              <a:rPr lang="en-US"/>
              <a:t> π</a:t>
            </a:r>
            <a:r>
              <a:rPr lang="en-US" err="1"/>
              <a:t>ολύτιμ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θα </a:t>
            </a:r>
            <a:r>
              <a:rPr lang="en-US" err="1"/>
              <a:t>συνεχίσουν</a:t>
            </a:r>
            <a:r>
              <a:rPr lang="en-US"/>
              <a:t> να κα</a:t>
            </a:r>
            <a:r>
              <a:rPr lang="en-US" err="1"/>
              <a:t>θοδηγούν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εξέλιξή</a:t>
            </a:r>
            <a:r>
              <a:rPr lang="en-US"/>
              <a:t> μας.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ξύ</a:t>
            </a:r>
            <a:r>
              <a:rPr lang="en-US"/>
              <a:t> α</a:t>
            </a:r>
            <a:r>
              <a:rPr lang="en-US" err="1"/>
              <a:t>υτών</a:t>
            </a:r>
            <a:r>
              <a:rPr lang="en-US"/>
              <a:t> </a:t>
            </a:r>
            <a:r>
              <a:rPr lang="en-US" err="1"/>
              <a:t>είν</a:t>
            </a:r>
            <a:r>
              <a:rPr lang="en-US"/>
              <a:t>αι η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ρμοστικότητ</a:t>
            </a:r>
            <a:r>
              <a:rPr lang="en-US"/>
              <a:t>ας,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</a:t>
            </a:r>
            <a:r>
              <a:rPr lang="en-US"/>
              <a:t> </a:t>
            </a:r>
            <a:r>
              <a:rPr lang="en-US" err="1"/>
              <a:t>σχεδι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παρα</a:t>
            </a:r>
            <a:r>
              <a:rPr lang="en-US" err="1"/>
              <a:t>μονής</a:t>
            </a:r>
            <a:r>
              <a:rPr lang="en-US"/>
              <a:t> π</a:t>
            </a:r>
            <a:r>
              <a:rPr lang="en-US" err="1"/>
              <a:t>ιστών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. Κα</a:t>
            </a:r>
            <a:r>
              <a:rPr lang="en-US" err="1"/>
              <a:t>θώς</a:t>
            </a:r>
            <a:r>
              <a:rPr lang="en-US"/>
              <a:t> π</a:t>
            </a:r>
            <a:r>
              <a:rPr lang="en-US" err="1"/>
              <a:t>ροχωράμε</a:t>
            </a:r>
            <a:r>
              <a:rPr lang="en-US"/>
              <a:t>, θα </a:t>
            </a:r>
            <a:r>
              <a:rPr lang="en-US" err="1"/>
              <a:t>συνεχίσουμε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ανα</a:t>
            </a:r>
            <a:r>
              <a:rPr lang="en-US" err="1"/>
              <a:t>ζητώντ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νέες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κα</a:t>
            </a:r>
            <a:r>
              <a:rPr lang="en-US" err="1"/>
              <a:t>ινοτομί</a:t>
            </a:r>
            <a:r>
              <a:rPr lang="en-US"/>
              <a:t>α και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έλειάς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. </a:t>
            </a:r>
            <a:r>
              <a:rPr lang="en-US" err="1"/>
              <a:t>Με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επ</a:t>
            </a:r>
            <a:r>
              <a:rPr lang="en-US" err="1"/>
              <a:t>ιτυχίες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γνώσεις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απ</a:t>
            </a:r>
            <a:r>
              <a:rPr lang="en-US" err="1"/>
              <a:t>οκτήθηκ</a:t>
            </a:r>
            <a:r>
              <a:rPr lang="en-US"/>
              <a:t>αν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ειρί</a:t>
            </a:r>
            <a:r>
              <a:rPr lang="en-US"/>
              <a:t>α μας,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σίγουροι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ηγετική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ρκή</a:t>
            </a:r>
            <a:r>
              <a:rPr lang="en-US"/>
              <a:t>, </a:t>
            </a:r>
            <a:r>
              <a:rPr lang="en-US" err="1"/>
              <a:t>θετικό</a:t>
            </a:r>
            <a:r>
              <a:rPr lang="en-US"/>
              <a:t> α</a:t>
            </a:r>
            <a:r>
              <a:rPr lang="en-US" err="1"/>
              <a:t>ντίκτυ</a:t>
            </a:r>
            <a:r>
              <a:rPr lang="en-US"/>
              <a:t>πο.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σμ</a:t>
            </a:r>
            <a:r>
              <a:rPr lang="en-US"/>
              <a:t>α</a:t>
            </a:r>
            <a:r>
              <a:rPr lang="en-US" err="1"/>
              <a:t>τικά</a:t>
            </a:r>
            <a:r>
              <a:rPr lang="en-US"/>
              <a:t>, </a:t>
            </a:r>
            <a:r>
              <a:rPr lang="en-US" err="1"/>
              <a:t>το</a:t>
            </a:r>
            <a:r>
              <a:rPr lang="en-US"/>
              <a:t> τα</a:t>
            </a:r>
            <a:r>
              <a:rPr lang="en-US" err="1"/>
              <a:t>ξίδι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δεύτηκε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κα</a:t>
            </a:r>
            <a:r>
              <a:rPr lang="en-US" err="1"/>
              <a:t>ινοτομούμε</a:t>
            </a:r>
            <a:r>
              <a:rPr lang="en-US"/>
              <a:t>,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ρμοστούμε</a:t>
            </a:r>
            <a:r>
              <a:rPr lang="en-US"/>
              <a:t> και να επ</a:t>
            </a:r>
            <a:r>
              <a:rPr lang="en-US" err="1"/>
              <a:t>εκτ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.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ευγνώμονες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μόρφωσ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 και τα α</a:t>
            </a:r>
            <a:r>
              <a:rPr lang="en-US" err="1"/>
              <a:t>νεκτίμητ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α</a:t>
            </a:r>
            <a:r>
              <a:rPr lang="en-US" err="1"/>
              <a:t>ντλήσ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ορεί</a:t>
            </a:r>
            <a:r>
              <a:rPr lang="en-US"/>
              <a:t>α. Θα </a:t>
            </a:r>
            <a:r>
              <a:rPr lang="en-US" err="1"/>
              <a:t>θέλ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εκφράσουμε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εγκάρδι</a:t>
            </a:r>
            <a:r>
              <a:rPr lang="en-US"/>
              <a:t>α </a:t>
            </a:r>
            <a:r>
              <a:rPr lang="en-US" err="1"/>
              <a:t>εκτίμησή</a:t>
            </a:r>
            <a:r>
              <a:rPr lang="en-US"/>
              <a:t> μας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μας,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μέντορες</a:t>
            </a:r>
            <a:r>
              <a:rPr lang="en-US"/>
              <a:t>, </a:t>
            </a:r>
            <a:r>
              <a:rPr lang="en-US" err="1"/>
              <a:t>συμφοιτητες</a:t>
            </a:r>
            <a:r>
              <a:rPr lang="en-US"/>
              <a:t> και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όσους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</a:t>
            </a:r>
            <a:r>
              <a:rPr lang="en-US"/>
              <a:t>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μας. Κα</a:t>
            </a:r>
            <a:r>
              <a:rPr lang="en-US" err="1"/>
              <a:t>θώς</a:t>
            </a:r>
            <a:r>
              <a:rPr lang="en-US"/>
              <a:t> </a:t>
            </a:r>
            <a:r>
              <a:rPr lang="en-US" err="1"/>
              <a:t>κοιτάζουμε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μέλλον</a:t>
            </a:r>
            <a:r>
              <a:rPr lang="en-US"/>
              <a:t>, παρα</a:t>
            </a:r>
            <a:r>
              <a:rPr lang="en-US" err="1"/>
              <a:t>μένουμε</a:t>
            </a:r>
            <a:r>
              <a:rPr lang="en-US"/>
              <a:t> π</a:t>
            </a:r>
            <a:r>
              <a:rPr lang="en-US" err="1"/>
              <a:t>ροσηλωμένοι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τήρηση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βα</a:t>
            </a:r>
            <a:r>
              <a:rPr lang="en-US" err="1"/>
              <a:t>σικών</a:t>
            </a:r>
            <a:r>
              <a:rPr lang="en-US"/>
              <a:t> μας α</a:t>
            </a:r>
            <a:r>
              <a:rPr lang="en-US" err="1"/>
              <a:t>ξιών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ιτέρω</a:t>
            </a:r>
            <a:r>
              <a:rPr lang="en-US"/>
              <a:t> </a:t>
            </a:r>
            <a:r>
              <a:rPr lang="en-US" err="1"/>
              <a:t>οικοδόμηση</a:t>
            </a:r>
            <a:r>
              <a:rPr lang="en-US"/>
              <a:t> π</a:t>
            </a:r>
            <a:r>
              <a:rPr lang="en-US" err="1"/>
              <a:t>άνω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ισχυρά</a:t>
            </a:r>
            <a:r>
              <a:rPr lang="en-US"/>
              <a:t> </a:t>
            </a:r>
            <a:r>
              <a:rPr lang="en-US" err="1"/>
              <a:t>θεμέλι</a:t>
            </a:r>
            <a:r>
              <a:rPr lang="en-US"/>
              <a:t>α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έχουμε</a:t>
            </a:r>
            <a:r>
              <a:rPr lang="en-US"/>
              <a:t> </a:t>
            </a:r>
            <a:r>
              <a:rPr lang="en-US" err="1"/>
              <a:t>δημιουργήσει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0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Ευχ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ριστουμε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Edumondo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γι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Προσομοιωση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Κ.Ρε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τση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Διοργ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νότρι</a:t>
            </a:r>
            <a:r>
              <a:rPr lang="en-US">
                <a:cs typeface="Calibri"/>
              </a:rPr>
              <a:t>α και Υπ</a:t>
            </a:r>
            <a:r>
              <a:rPr lang="en-US" err="1">
                <a:cs typeface="Calibri"/>
              </a:rPr>
              <a:t>ευθυνη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του</a:t>
            </a:r>
            <a:r>
              <a:rPr lang="en-US">
                <a:cs typeface="Calibri"/>
              </a:rPr>
              <a:t> Business international κα</a:t>
            </a:r>
            <a:r>
              <a:rPr lang="en-US" err="1">
                <a:cs typeface="Calibri"/>
              </a:rPr>
              <a:t>θως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όλ</a:t>
            </a:r>
            <a:r>
              <a:rPr lang="en-US">
                <a:cs typeface="Calibri"/>
              </a:rPr>
              <a:t>α τα </a:t>
            </a:r>
            <a:r>
              <a:rPr lang="en-US" err="1">
                <a:cs typeface="Calibri"/>
              </a:rPr>
              <a:t>μέλη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της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ομ</a:t>
            </a:r>
            <a:r>
              <a:rPr lang="en-US">
                <a:cs typeface="Calibri"/>
              </a:rPr>
              <a:t>αδας μας και </a:t>
            </a:r>
            <a:r>
              <a:rPr lang="en-US" err="1">
                <a:cs typeface="Calibri"/>
              </a:rPr>
              <a:t>ολους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εσ</a:t>
            </a:r>
            <a:r>
              <a:rPr lang="en-US">
                <a:cs typeface="Calibri"/>
              </a:rPr>
              <a:t>ας </a:t>
            </a:r>
            <a:r>
              <a:rPr lang="en-US" err="1">
                <a:cs typeface="Calibri"/>
              </a:rPr>
              <a:t>τους</a:t>
            </a:r>
            <a:r>
              <a:rPr lang="en-US">
                <a:cs typeface="Calibri"/>
              </a:rPr>
              <a:t> υπ</a:t>
            </a:r>
            <a:r>
              <a:rPr lang="en-US" err="1">
                <a:cs typeface="Calibri"/>
              </a:rPr>
              <a:t>ολοι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ους</a:t>
            </a:r>
            <a:r>
              <a:rPr lang="en-US">
                <a:cs typeface="Calibri"/>
              </a:rPr>
              <a:t> π</a:t>
            </a:r>
            <a:r>
              <a:rPr lang="en-US" err="1">
                <a:cs typeface="Calibri"/>
              </a:rPr>
              <a:t>ου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συμμετειχ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τε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α</a:t>
            </a:r>
            <a:r>
              <a:rPr lang="en-US" err="1">
                <a:cs typeface="Calibri"/>
              </a:rPr>
              <a:t>ντ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γωνιστικό</a:t>
            </a:r>
            <a:r>
              <a:rPr lang="en-US">
                <a:cs typeface="Calibri"/>
              </a:rPr>
              <a:t> α</a:t>
            </a:r>
            <a:r>
              <a:rPr lang="en-US" err="1">
                <a:cs typeface="Calibri"/>
              </a:rPr>
              <a:t>υτό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δι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γωνισμο</a:t>
            </a:r>
            <a:r>
              <a:rPr lang="en-US">
                <a:cs typeface="Calibri"/>
              </a:rPr>
              <a:t> π</a:t>
            </a:r>
            <a:r>
              <a:rPr lang="en-US" err="1">
                <a:cs typeface="Calibri"/>
              </a:rPr>
              <a:t>ροσομοίωσεις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Προκειμένου</a:t>
            </a:r>
            <a:r>
              <a:rPr lang="en-US"/>
              <a:t> να επ</a:t>
            </a:r>
            <a:r>
              <a:rPr lang="en-US" err="1"/>
              <a:t>ιτύχει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επ</a:t>
            </a:r>
            <a:r>
              <a:rPr lang="en-US" err="1"/>
              <a:t>ιχειρήσεων</a:t>
            </a:r>
            <a:r>
              <a:rPr lang="en-US"/>
              <a:t>, η Sneaky Company κα</a:t>
            </a:r>
            <a:r>
              <a:rPr lang="en-US" err="1"/>
              <a:t>θοδηγήθηκε</a:t>
            </a:r>
            <a:r>
              <a:rPr lang="en-US"/>
              <a:t> από </a:t>
            </a:r>
            <a:r>
              <a:rPr lang="en-US" err="1"/>
              <a:t>έν</a:t>
            </a:r>
            <a:r>
              <a:rPr lang="en-US"/>
              <a:t>α σα</a:t>
            </a:r>
            <a:r>
              <a:rPr lang="en-US" err="1"/>
              <a:t>φές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αμα και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σύνολο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</a:t>
            </a:r>
            <a:r>
              <a:rPr lang="en-US" err="1"/>
              <a:t>στόχων</a:t>
            </a:r>
            <a:r>
              <a:rPr lang="en-US"/>
              <a:t>.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 </a:t>
            </a:r>
            <a:r>
              <a:rPr lang="en-US" err="1"/>
              <a:t>με</a:t>
            </a:r>
            <a:r>
              <a:rPr lang="en-US"/>
              <a:t> απλα </a:t>
            </a:r>
            <a:r>
              <a:rPr lang="en-US" err="1"/>
              <a:t>λόγι</a:t>
            </a:r>
            <a:r>
              <a:rPr lang="en-US"/>
              <a:t>α 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γίνουμε</a:t>
            </a:r>
            <a:r>
              <a:rPr lang="en-US"/>
              <a:t> η </a:t>
            </a:r>
            <a:r>
              <a:rPr lang="en-US" err="1"/>
              <a:t>κορυφ</a:t>
            </a:r>
            <a:r>
              <a:rPr lang="en-US"/>
              <a:t>αία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sneaker 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τρεις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: </a:t>
            </a:r>
            <a:r>
              <a:rPr lang="en-US" err="1"/>
              <a:t>εξ</a:t>
            </a:r>
            <a:r>
              <a:rPr lang="en-US"/>
              <a:t>α</a:t>
            </a:r>
            <a:r>
              <a:rPr lang="en-US" err="1"/>
              <a:t>ιρετική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ισχυρές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π</a:t>
            </a:r>
            <a:r>
              <a:rPr lang="en-US" err="1"/>
              <a:t>ροάγοντ</a:t>
            </a:r>
            <a:r>
              <a:rPr lang="en-US"/>
              <a:t>ας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ληκτικό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κό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. </a:t>
            </a:r>
            <a:r>
              <a:rPr lang="en-US" err="1"/>
              <a:t>Γι</a:t>
            </a:r>
            <a:r>
              <a:rPr lang="en-US"/>
              <a:t>α να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ετύχουμε</a:t>
            </a:r>
            <a:r>
              <a:rPr lang="en-US"/>
              <a:t> α</a:t>
            </a:r>
            <a:r>
              <a:rPr lang="en-US" err="1"/>
              <a:t>υτό</a:t>
            </a:r>
            <a:r>
              <a:rPr lang="en-US"/>
              <a:t>, αναπ</a:t>
            </a:r>
            <a:r>
              <a:rPr lang="en-US" err="1"/>
              <a:t>τύξ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και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έδωσ</a:t>
            </a:r>
            <a:r>
              <a:rPr lang="en-US"/>
              <a:t>αν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, </a:t>
            </a:r>
            <a:r>
              <a:rPr lang="en-US" err="1"/>
              <a:t>τις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</a:t>
            </a:r>
            <a:r>
              <a:rPr lang="en-US" err="1"/>
              <a:t>λειτουργίες</a:t>
            </a:r>
            <a:r>
              <a:rPr lang="en-US"/>
              <a:t> και </a:t>
            </a:r>
            <a:r>
              <a:rPr lang="en-US" err="1"/>
              <a:t>έν</a:t>
            </a:r>
            <a:r>
              <a:rPr lang="en-US"/>
              <a:t>αν υπ</a:t>
            </a:r>
            <a:r>
              <a:rPr lang="en-US" err="1"/>
              <a:t>οστηρικτικό</a:t>
            </a:r>
            <a:r>
              <a:rPr lang="en-US"/>
              <a:t>, </a:t>
            </a:r>
            <a:r>
              <a:rPr lang="en-US" err="1"/>
              <a:t>ελκυστικό</a:t>
            </a:r>
            <a:r>
              <a:rPr lang="en-US"/>
              <a:t> </a:t>
            </a:r>
            <a:r>
              <a:rPr lang="en-US" err="1"/>
              <a:t>χώρο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τους</a:t>
            </a:r>
            <a:r>
              <a:rPr lang="en-US"/>
              <a:t> υπα</a:t>
            </a:r>
            <a:r>
              <a:rPr lang="en-US" err="1"/>
              <a:t>λλήλους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 </a:t>
            </a:r>
            <a:r>
              <a:rPr lang="en-US" err="1"/>
              <a:t>οργ</a:t>
            </a:r>
            <a:r>
              <a:rPr lang="en-US"/>
              <a:t>α</a:t>
            </a:r>
            <a:r>
              <a:rPr lang="en-US" err="1"/>
              <a:t>νωτική</a:t>
            </a:r>
            <a:r>
              <a:rPr lang="en-US"/>
              <a:t> </a:t>
            </a:r>
            <a:r>
              <a:rPr lang="en-US" err="1"/>
              <a:t>δομή</a:t>
            </a:r>
            <a:r>
              <a:rPr lang="en-US"/>
              <a:t> </a:t>
            </a:r>
            <a:r>
              <a:rPr lang="en-US" err="1"/>
              <a:t>της</a:t>
            </a:r>
            <a:r>
              <a:rPr lang="en-US"/>
              <a:t> Sneaky Company </a:t>
            </a:r>
            <a:r>
              <a:rPr lang="en-US" err="1"/>
              <a:t>σχεδιάστηκε</a:t>
            </a:r>
            <a:r>
              <a:rPr lang="en-US"/>
              <a:t> π</a:t>
            </a:r>
            <a:r>
              <a:rPr lang="en-US" err="1"/>
              <a:t>ροσεκτικά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να υπ</a:t>
            </a:r>
            <a:r>
              <a:rPr lang="en-US" err="1"/>
              <a:t>οστηρίζει</a:t>
            </a:r>
            <a:r>
              <a:rPr lang="en-US"/>
              <a:t> </a:t>
            </a:r>
            <a:r>
              <a:rPr lang="en-US" err="1"/>
              <a:t>τους</a:t>
            </a:r>
            <a:r>
              <a:rPr lang="en-US"/>
              <a:t> 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 μας </a:t>
            </a:r>
            <a:r>
              <a:rPr lang="en-US" err="1"/>
              <a:t>στόχους</a:t>
            </a:r>
            <a:r>
              <a:rPr lang="en-US"/>
              <a:t> και να </a:t>
            </a:r>
            <a:r>
              <a:rPr lang="en-US" err="1"/>
              <a:t>ενθ</a:t>
            </a:r>
            <a:r>
              <a:rPr lang="en-US"/>
              <a:t>α</a:t>
            </a:r>
            <a:r>
              <a:rPr lang="en-US" err="1"/>
              <a:t>ρρύνει</a:t>
            </a:r>
            <a:r>
              <a:rPr lang="en-US"/>
              <a:t> </a:t>
            </a:r>
            <a:r>
              <a:rPr lang="en-US" err="1"/>
              <a:t>την</a:t>
            </a:r>
            <a:r>
              <a:rPr lang="en-US"/>
              <a:t> απ</a:t>
            </a:r>
            <a:r>
              <a:rPr lang="en-US" err="1"/>
              <a:t>ρόσκο</a:t>
            </a:r>
            <a:r>
              <a:rPr lang="en-US"/>
              <a:t>π</a:t>
            </a:r>
            <a:r>
              <a:rPr lang="en-US" err="1"/>
              <a:t>τη</a:t>
            </a:r>
            <a:r>
              <a:rPr lang="en-US"/>
              <a:t> επ</a:t>
            </a:r>
            <a:r>
              <a:rPr lang="en-US" err="1"/>
              <a:t>ικοινωνί</a:t>
            </a:r>
            <a:r>
              <a:rPr lang="en-US"/>
              <a:t>α και 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α. Η </a:t>
            </a:r>
            <a:r>
              <a:rPr lang="en-US" err="1"/>
              <a:t>δομή</a:t>
            </a:r>
            <a:r>
              <a:rPr lang="en-US"/>
              <a:t> μας απ</a:t>
            </a:r>
            <a:r>
              <a:rPr lang="en-US" err="1"/>
              <a:t>οτελούντ</a:t>
            </a:r>
            <a:r>
              <a:rPr lang="en-US"/>
              <a:t>αν από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λειτουργικές</a:t>
            </a:r>
            <a:r>
              <a:rPr lang="en-US"/>
              <a:t> </a:t>
            </a:r>
            <a:r>
              <a:rPr lang="en-US" err="1"/>
              <a:t>ομάδες</a:t>
            </a:r>
            <a:r>
              <a:rPr lang="en-US"/>
              <a:t>, κα</a:t>
            </a:r>
            <a:r>
              <a:rPr lang="en-US" err="1"/>
              <a:t>θεμί</a:t>
            </a:r>
            <a:r>
              <a:rPr lang="en-US"/>
              <a:t>α υπ</a:t>
            </a:r>
            <a:r>
              <a:rPr lang="en-US" err="1"/>
              <a:t>εύθυνη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βα</a:t>
            </a:r>
            <a:r>
              <a:rPr lang="en-US" err="1"/>
              <a:t>σικούς</a:t>
            </a:r>
            <a:r>
              <a:rPr lang="en-US"/>
              <a:t> </a:t>
            </a:r>
            <a:r>
              <a:rPr lang="en-US" err="1"/>
              <a:t>τομείς</a:t>
            </a:r>
            <a:r>
              <a:rPr lang="en-US"/>
              <a:t> όπ</a:t>
            </a:r>
            <a:r>
              <a:rPr lang="en-US" err="1"/>
              <a:t>ως</a:t>
            </a:r>
            <a:r>
              <a:rPr lang="en-US"/>
              <a:t> η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 π</a:t>
            </a:r>
            <a:r>
              <a:rPr lang="en-US" err="1"/>
              <a:t>ροϊόντων</a:t>
            </a:r>
            <a:r>
              <a:rPr lang="en-US"/>
              <a:t>, </a:t>
            </a:r>
            <a:r>
              <a:rPr lang="en-US" err="1"/>
              <a:t>το</a:t>
            </a:r>
            <a:r>
              <a:rPr lang="en-US"/>
              <a:t> </a:t>
            </a:r>
            <a:r>
              <a:rPr lang="en-US" err="1"/>
              <a:t>μάρκετινγκ</a:t>
            </a:r>
            <a:r>
              <a:rPr lang="en-US"/>
              <a:t>, </a:t>
            </a:r>
            <a:r>
              <a:rPr lang="en-US" err="1"/>
              <a:t>οι</a:t>
            </a:r>
            <a:r>
              <a:rPr lang="en-US"/>
              <a:t> π</a:t>
            </a:r>
            <a:r>
              <a:rPr lang="en-US" err="1"/>
              <a:t>ωλήσεις</a:t>
            </a:r>
            <a:r>
              <a:rPr lang="en-US"/>
              <a:t> και </a:t>
            </a:r>
            <a:r>
              <a:rPr lang="en-US" err="1"/>
              <a:t>οι</a:t>
            </a:r>
            <a:r>
              <a:rPr lang="en-US"/>
              <a:t> </a:t>
            </a:r>
            <a:r>
              <a:rPr lang="en-US" err="1"/>
              <a:t>λειτουργίες</a:t>
            </a:r>
            <a:r>
              <a:rPr lang="en-US"/>
              <a:t>. </a:t>
            </a:r>
            <a:r>
              <a:rPr lang="en-US" err="1"/>
              <a:t>Αυτό</a:t>
            </a:r>
            <a:r>
              <a:rPr lang="en-US"/>
              <a:t> μας επ</a:t>
            </a:r>
            <a:r>
              <a:rPr lang="en-US" err="1"/>
              <a:t>έτρεψε</a:t>
            </a:r>
            <a:r>
              <a:rPr lang="en-US"/>
              <a:t> να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 </a:t>
            </a:r>
            <a:r>
              <a:rPr lang="en-US" err="1"/>
              <a:t>ισχυρή</a:t>
            </a:r>
            <a:r>
              <a:rPr lang="en-US"/>
              <a:t> 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 </a:t>
            </a:r>
            <a:r>
              <a:rPr lang="en-US" err="1"/>
              <a:t>στην</a:t>
            </a:r>
            <a:r>
              <a:rPr lang="en-US"/>
              <a:t> π</a:t>
            </a:r>
            <a:r>
              <a:rPr lang="en-US" err="1"/>
              <a:t>οιότητ</a:t>
            </a:r>
            <a:r>
              <a:rPr lang="en-US"/>
              <a:t>α, </a:t>
            </a:r>
            <a:r>
              <a:rPr lang="en-US" err="1"/>
              <a:t>την</a:t>
            </a:r>
            <a:r>
              <a:rPr lang="en-US"/>
              <a:t> ΕΚΕ και </a:t>
            </a:r>
            <a:r>
              <a:rPr lang="en-US" err="1"/>
              <a:t>την</a:t>
            </a:r>
            <a:r>
              <a:rPr lang="en-US"/>
              <a:t> </a:t>
            </a:r>
            <a:r>
              <a:rPr lang="en-US" err="1"/>
              <a:t>ευημερί</a:t>
            </a:r>
            <a:r>
              <a:rPr lang="en-US"/>
              <a:t>α </a:t>
            </a:r>
            <a:r>
              <a:rPr lang="en-US" err="1"/>
              <a:t>των</a:t>
            </a:r>
            <a:r>
              <a:rPr lang="en-US"/>
              <a:t> 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λίζοντ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 </a:t>
            </a:r>
            <a:r>
              <a:rPr lang="en-US" err="1"/>
              <a:t>λήψη</a:t>
            </a:r>
            <a:r>
              <a:rPr lang="en-US"/>
              <a:t> απ</a:t>
            </a:r>
            <a:r>
              <a:rPr lang="en-US" err="1"/>
              <a:t>οφάσεων</a:t>
            </a:r>
            <a:r>
              <a:rPr lang="en-US"/>
              <a:t> και κατα</a:t>
            </a:r>
            <a:r>
              <a:rPr lang="en-US" err="1"/>
              <a:t>νομή</a:t>
            </a:r>
            <a:r>
              <a:rPr lang="en-US"/>
              <a:t> π</a:t>
            </a:r>
            <a:r>
              <a:rPr lang="en-US" err="1"/>
              <a:t>όρων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δέσμευση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φράστηκε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εντυ</a:t>
            </a:r>
            <a:r>
              <a:rPr lang="en-US"/>
              <a:t>π</a:t>
            </a:r>
            <a:r>
              <a:rPr lang="en-US" err="1"/>
              <a:t>ωσι</a:t>
            </a:r>
            <a:r>
              <a:rPr lang="en-US"/>
              <a:t>α</a:t>
            </a:r>
            <a:r>
              <a:rPr lang="en-US" err="1"/>
              <a:t>κά</a:t>
            </a:r>
            <a:r>
              <a:rPr lang="en-US"/>
              <a:t> επ</a:t>
            </a:r>
            <a:r>
              <a:rPr lang="en-US" err="1"/>
              <a:t>ιτεύγμ</a:t>
            </a:r>
            <a:r>
              <a:rPr lang="en-US"/>
              <a:t>ατα και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.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π</a:t>
            </a:r>
            <a:r>
              <a:rPr lang="en-US" err="1"/>
              <a:t>ετύχ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 μας </a:t>
            </a:r>
            <a:r>
              <a:rPr lang="en-US" err="1"/>
              <a:t>στόχους</a:t>
            </a:r>
            <a:r>
              <a:rPr lang="en-US"/>
              <a:t>, α</a:t>
            </a:r>
            <a:r>
              <a:rPr lang="en-US" err="1"/>
              <a:t>λλά</a:t>
            </a:r>
            <a:r>
              <a:rPr lang="en-US"/>
              <a:t> και </a:t>
            </a:r>
            <a:r>
              <a:rPr lang="en-US" err="1"/>
              <a:t>τερμ</a:t>
            </a:r>
            <a:r>
              <a:rPr lang="en-US"/>
              <a:t>α</a:t>
            </a:r>
            <a:r>
              <a:rPr lang="en-US" err="1"/>
              <a:t>τίσ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π</a:t>
            </a:r>
            <a:r>
              <a:rPr lang="en-US" err="1"/>
              <a:t>ρώτοι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τάτ</a:t>
            </a:r>
            <a:r>
              <a:rPr lang="en-US"/>
              <a:t>α</a:t>
            </a:r>
            <a:r>
              <a:rPr lang="en-US" err="1"/>
              <a:t>ξη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 Τα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 α</a:t>
            </a:r>
            <a:r>
              <a:rPr lang="en-US" err="1"/>
              <a:t>ντικ</a:t>
            </a:r>
            <a:r>
              <a:rPr lang="en-US"/>
              <a:t>α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τρίζουν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</a:t>
            </a:r>
            <a:r>
              <a:rPr lang="en-US" err="1"/>
              <a:t>εκτέλεση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μας </a:t>
            </a:r>
            <a:r>
              <a:rPr lang="en-US" err="1"/>
              <a:t>στοχων</a:t>
            </a:r>
            <a:r>
              <a:rPr lang="en-US"/>
              <a:t>. - Ξανα</a:t>
            </a:r>
            <a:r>
              <a:rPr lang="en-US" err="1"/>
              <a:t>τονιζουμε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3 </a:t>
            </a:r>
            <a:r>
              <a:rPr lang="en-US" err="1"/>
              <a:t>κυρι</a:t>
            </a:r>
            <a:r>
              <a:rPr lang="en-US"/>
              <a:t>α χαρα</a:t>
            </a:r>
            <a:r>
              <a:rPr lang="en-US" err="1"/>
              <a:t>κτηριστικ</a:t>
            </a:r>
            <a:r>
              <a:rPr lang="en-US"/>
              <a:t>α </a:t>
            </a:r>
            <a:r>
              <a:rPr lang="en-US" err="1"/>
              <a:t>διοτι</a:t>
            </a:r>
            <a:r>
              <a:rPr lang="en-US"/>
              <a:t> α</a:t>
            </a:r>
            <a:r>
              <a:rPr lang="en-US" err="1"/>
              <a:t>υτ</a:t>
            </a:r>
            <a:r>
              <a:rPr lang="en-US"/>
              <a:t>α μας </a:t>
            </a:r>
            <a:r>
              <a:rPr lang="en-US" err="1"/>
              <a:t>δωσ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νικη</a:t>
            </a:r>
            <a:r>
              <a:rPr lang="en-US"/>
              <a:t>. Η επ</a:t>
            </a:r>
            <a:r>
              <a:rPr lang="en-US" err="1"/>
              <a:t>ιμονη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στοχο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εξελιξη</a:t>
            </a:r>
            <a:r>
              <a:rPr lang="en-US"/>
              <a:t> (Quality, CSR, Employee well-being)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παρα</a:t>
            </a:r>
            <a:r>
              <a:rPr lang="en-US" err="1"/>
              <a:t>κολούθησε</a:t>
            </a:r>
            <a:r>
              <a:rPr lang="en-US"/>
              <a:t> </a:t>
            </a:r>
            <a:r>
              <a:rPr lang="en-US" err="1"/>
              <a:t>στενά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ρόοδό</a:t>
            </a:r>
            <a:r>
              <a:rPr lang="en-US"/>
              <a:t> παρα</a:t>
            </a:r>
            <a:r>
              <a:rPr lang="en-US" err="1"/>
              <a:t>κολουθώντ</a:t>
            </a:r>
            <a:r>
              <a:rPr lang="en-US"/>
              <a:t>ας α</a:t>
            </a:r>
            <a:r>
              <a:rPr lang="en-US" err="1"/>
              <a:t>ρκετούς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δείκτες</a:t>
            </a:r>
            <a:r>
              <a:rPr lang="en-US"/>
              <a:t> απ</a:t>
            </a:r>
            <a:r>
              <a:rPr lang="en-US" err="1"/>
              <a:t>όδοσης</a:t>
            </a:r>
            <a:r>
              <a:rPr lang="en-US"/>
              <a:t>, </a:t>
            </a:r>
            <a:r>
              <a:rPr lang="en-US" err="1"/>
              <a:t>οι</a:t>
            </a:r>
            <a:r>
              <a:rPr lang="en-US"/>
              <a:t> οπ</a:t>
            </a:r>
            <a:r>
              <a:rPr lang="en-US" err="1"/>
              <a:t>οίοι</a:t>
            </a:r>
            <a:r>
              <a:rPr lang="en-US"/>
              <a:t> κα</a:t>
            </a:r>
            <a:r>
              <a:rPr lang="en-US" err="1"/>
              <a:t>τέδειξ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μας. </a:t>
            </a:r>
            <a:r>
              <a:rPr lang="en-US" err="1"/>
              <a:t>Αυτοί</a:t>
            </a:r>
            <a:r>
              <a:rPr lang="en-US"/>
              <a:t> </a:t>
            </a:r>
            <a:r>
              <a:rPr lang="en-US" err="1"/>
              <a:t>οι</a:t>
            </a:r>
            <a:r>
              <a:rPr lang="en-US"/>
              <a:t> KPI π</a:t>
            </a:r>
            <a:r>
              <a:rPr lang="en-US" err="1"/>
              <a:t>εριλάμ</a:t>
            </a:r>
            <a:r>
              <a:rPr lang="en-US"/>
              <a:t>βαναν </a:t>
            </a:r>
            <a:r>
              <a:rPr lang="en-US" err="1"/>
              <a:t>μερίδιο</a:t>
            </a:r>
            <a:r>
              <a:rPr lang="en-US"/>
              <a:t> α</a:t>
            </a:r>
            <a:r>
              <a:rPr lang="en-US" err="1"/>
              <a:t>γοράς</a:t>
            </a:r>
            <a:r>
              <a:rPr lang="en-US"/>
              <a:t>,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ιδευση</a:t>
            </a:r>
            <a:r>
              <a:rPr lang="en-US"/>
              <a:t>, motivation, declines in sales %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Η </a:t>
            </a:r>
            <a:r>
              <a:rPr lang="en-US" err="1"/>
              <a:t>ισχυρή</a:t>
            </a:r>
            <a:r>
              <a:rPr lang="en-US"/>
              <a:t> απ</a:t>
            </a:r>
            <a:r>
              <a:rPr lang="en-US" err="1"/>
              <a:t>όδοσή</a:t>
            </a:r>
            <a:r>
              <a:rPr lang="en-US"/>
              <a:t> μας </a:t>
            </a:r>
            <a:r>
              <a:rPr lang="en-US" err="1"/>
              <a:t>σε</a:t>
            </a:r>
            <a:r>
              <a:rPr lang="en-US"/>
              <a:t> α</a:t>
            </a:r>
            <a:r>
              <a:rPr lang="en-US" err="1"/>
              <a:t>υτούς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στις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ενός</a:t>
            </a:r>
            <a:r>
              <a:rPr lang="en-US"/>
              <a:t>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ληκτικού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κού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άλλοντος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αβα</a:t>
            </a:r>
            <a:r>
              <a:rPr lang="en-US" err="1"/>
              <a:t>λλόμενο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ίο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ενισχύθηκε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ισχυρή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ιρική</a:t>
            </a:r>
            <a:r>
              <a:rPr lang="en-US"/>
              <a:t> </a:t>
            </a:r>
            <a:r>
              <a:rPr lang="en-US" err="1"/>
              <a:t>κοινωνική</a:t>
            </a:r>
            <a:r>
              <a:rPr lang="en-US"/>
              <a:t> </a:t>
            </a:r>
            <a:r>
              <a:rPr lang="en-US" err="1"/>
              <a:t>ευθύνη</a:t>
            </a:r>
            <a:r>
              <a:rPr lang="en-US"/>
              <a:t> (ΕΚΕ) και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β</a:t>
            </a:r>
            <a:r>
              <a:rPr lang="en-US" err="1"/>
              <a:t>ιωσιμότητ</a:t>
            </a:r>
            <a:r>
              <a:rPr lang="en-US"/>
              <a:t>ας.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</a:t>
            </a:r>
            <a:r>
              <a:rPr lang="en-US" err="1"/>
              <a:t>φιλικές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λυσίδ</a:t>
            </a:r>
            <a:r>
              <a:rPr lang="en-US"/>
              <a:t>α </a:t>
            </a:r>
            <a:r>
              <a:rPr lang="en-US" err="1"/>
              <a:t>εφοδι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μας, </a:t>
            </a:r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εριλ</a:t>
            </a:r>
            <a:r>
              <a:rPr lang="en-US"/>
              <a:t>αμβα</a:t>
            </a:r>
            <a:r>
              <a:rPr lang="en-US" err="1"/>
              <a:t>νομένης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υπ</a:t>
            </a:r>
            <a:r>
              <a:rPr lang="en-US" err="1"/>
              <a:t>εύθυνης</a:t>
            </a:r>
            <a:r>
              <a:rPr lang="en-US"/>
              <a:t> π</a:t>
            </a:r>
            <a:r>
              <a:rPr lang="en-US" err="1"/>
              <a:t>ρομήθει</a:t>
            </a:r>
            <a:r>
              <a:rPr lang="en-US"/>
              <a:t>ας </a:t>
            </a:r>
            <a:r>
              <a:rPr lang="en-US" err="1"/>
              <a:t>υλικών</a:t>
            </a:r>
            <a:r>
              <a:rPr lang="en-US"/>
              <a:t>,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χιστο</a:t>
            </a:r>
            <a:r>
              <a:rPr lang="en-US"/>
              <a:t>π</a:t>
            </a:r>
            <a:r>
              <a:rPr lang="en-US" err="1"/>
              <a:t>οίησης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απ</a:t>
            </a:r>
            <a:r>
              <a:rPr lang="en-US" err="1"/>
              <a:t>ορριμμάτων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μείωσης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απ</a:t>
            </a:r>
            <a:r>
              <a:rPr lang="en-US" err="1"/>
              <a:t>οτυ</a:t>
            </a:r>
            <a:r>
              <a:rPr lang="en-US"/>
              <a:t>π</a:t>
            </a:r>
            <a:r>
              <a:rPr lang="en-US" err="1"/>
              <a:t>ώμ</a:t>
            </a:r>
            <a:r>
              <a:rPr lang="en-US"/>
              <a:t>α</a:t>
            </a:r>
            <a:r>
              <a:rPr lang="en-US" err="1"/>
              <a:t>τος</a:t>
            </a:r>
            <a:r>
              <a:rPr lang="en-US"/>
              <a:t> </a:t>
            </a:r>
            <a:r>
              <a:rPr lang="en-US" err="1"/>
              <a:t>άνθρ</a:t>
            </a:r>
            <a:r>
              <a:rPr lang="en-US"/>
              <a:t>ακα. Επιπ</a:t>
            </a:r>
            <a:r>
              <a:rPr lang="en-US" err="1"/>
              <a:t>λέον</a:t>
            </a:r>
            <a:r>
              <a:rPr lang="en-US"/>
              <a:t>, υπ</a:t>
            </a:r>
            <a:r>
              <a:rPr lang="en-US" err="1"/>
              <a:t>οστηρίξ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ενεργά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ικές</a:t>
            </a:r>
            <a:r>
              <a:rPr lang="en-US"/>
              <a:t> </a:t>
            </a:r>
            <a:r>
              <a:rPr lang="en-US" err="1"/>
              <a:t>κοινωνίες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πλα</a:t>
            </a:r>
            <a:r>
              <a:rPr lang="en-US" err="1"/>
              <a:t>κώντ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φιλ</a:t>
            </a:r>
            <a:r>
              <a:rPr lang="en-US"/>
              <a:t>α</a:t>
            </a:r>
            <a:r>
              <a:rPr lang="en-US" err="1"/>
              <a:t>νθρω</a:t>
            </a:r>
            <a:r>
              <a:rPr lang="en-US"/>
              <a:t>πία και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σίες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κοινωνικές</a:t>
            </a:r>
            <a:r>
              <a:rPr lang="en-US"/>
              <a:t> επ</a:t>
            </a:r>
            <a:r>
              <a:rPr lang="en-US" err="1"/>
              <a:t>ιχειρήσεις</a:t>
            </a:r>
            <a:r>
              <a:rPr lang="en-US"/>
              <a:t>. </a:t>
            </a:r>
            <a:r>
              <a:rPr lang="en-US" err="1"/>
              <a:t>Έν</a:t>
            </a:r>
            <a:r>
              <a:rPr lang="en-US"/>
              <a:t>ας </a:t>
            </a:r>
            <a:r>
              <a:rPr lang="en-US" err="1"/>
              <a:t>ιδι</a:t>
            </a:r>
            <a:r>
              <a:rPr lang="en-US"/>
              <a:t>α</a:t>
            </a:r>
            <a:r>
              <a:rPr lang="en-US" err="1"/>
              <a:t>ίτερος</a:t>
            </a:r>
            <a:r>
              <a:rPr lang="en-US"/>
              <a:t> </a:t>
            </a:r>
            <a:r>
              <a:rPr lang="en-US" err="1"/>
              <a:t>τομέ</a:t>
            </a:r>
            <a:r>
              <a:rPr lang="en-US"/>
              <a:t>ας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ήτ</a:t>
            </a:r>
            <a:r>
              <a:rPr lang="en-US"/>
              <a:t>αν η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ίδευση</a:t>
            </a:r>
            <a:r>
              <a:rPr lang="en-US"/>
              <a:t> και η </a:t>
            </a:r>
            <a:r>
              <a:rPr lang="en-US" err="1"/>
              <a:t>ισότητ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φύλων</a:t>
            </a:r>
            <a:r>
              <a:rPr lang="en-US"/>
              <a:t>, όπ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χρημ</a:t>
            </a:r>
            <a:r>
              <a:rPr lang="en-US"/>
              <a:t>α</a:t>
            </a:r>
            <a:r>
              <a:rPr lang="en-US" err="1"/>
              <a:t>τοδοτήσ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ρογράμμ</a:t>
            </a:r>
            <a:r>
              <a:rPr lang="en-US"/>
              <a:t>ατα και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</a:t>
            </a:r>
            <a:r>
              <a:rPr lang="en-US"/>
              <a:t> β</a:t>
            </a:r>
            <a:r>
              <a:rPr lang="en-US" err="1"/>
              <a:t>ελτίωση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μάθησης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τα </a:t>
            </a:r>
            <a:r>
              <a:rPr lang="en-US" err="1"/>
              <a:t>μειονεκτούντ</a:t>
            </a:r>
            <a:r>
              <a:rPr lang="en-US"/>
              <a:t>α πα</a:t>
            </a:r>
            <a:r>
              <a:rPr lang="en-US" err="1"/>
              <a:t>ιδιά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ίσων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</a:t>
            </a:r>
            <a:r>
              <a:rPr lang="en-US"/>
              <a:t>α τα </a:t>
            </a:r>
            <a:r>
              <a:rPr lang="en-US" err="1"/>
              <a:t>φύλ</a:t>
            </a:r>
            <a:r>
              <a:rPr lang="en-US"/>
              <a:t>α. </a:t>
            </a:r>
            <a:r>
              <a:rPr lang="en-US" err="1"/>
              <a:t>Οι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α</a:t>
            </a:r>
            <a:r>
              <a:rPr lang="en-US" err="1"/>
              <a:t>λλά</a:t>
            </a:r>
            <a:r>
              <a:rPr lang="en-US"/>
              <a:t> </a:t>
            </a:r>
            <a:r>
              <a:rPr lang="en-US" err="1"/>
              <a:t>είχ</a:t>
            </a:r>
            <a:r>
              <a:rPr lang="en-US"/>
              <a:t>αν απ</a:t>
            </a:r>
            <a:r>
              <a:rPr lang="en-US" err="1"/>
              <a:t>ήχηση</a:t>
            </a:r>
            <a:r>
              <a:rPr lang="en-US"/>
              <a:t> </a:t>
            </a:r>
            <a:r>
              <a:rPr lang="en-US" err="1"/>
              <a:t>στους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μας,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θετική</a:t>
            </a:r>
            <a:r>
              <a:rPr lang="en-US"/>
              <a:t> </a:t>
            </a:r>
            <a:r>
              <a:rPr lang="en-US" err="1"/>
              <a:t>εικόν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ωνυμί</a:t>
            </a:r>
            <a:r>
              <a:rPr lang="en-US"/>
              <a:t>ας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Ακόμη</a:t>
            </a:r>
            <a:r>
              <a:rPr lang="en-US"/>
              <a:t> και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δύσκολες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εριόδους</a:t>
            </a:r>
            <a:r>
              <a:rPr lang="en-US"/>
              <a:t>, η Sneaky Company πα</a:t>
            </a:r>
            <a:r>
              <a:rPr lang="en-US" err="1"/>
              <a:t>ρέμεινε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τηρούμε</a:t>
            </a:r>
            <a:r>
              <a:rPr lang="en-US"/>
              <a:t> π</a:t>
            </a:r>
            <a:r>
              <a:rPr lang="en-US" err="1"/>
              <a:t>ροϊόντ</a:t>
            </a:r>
            <a:r>
              <a:rPr lang="en-US"/>
              <a:t>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 και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του</a:t>
            </a:r>
            <a:r>
              <a:rPr lang="en-US"/>
              <a:t> π</a:t>
            </a:r>
            <a:r>
              <a:rPr lang="en-US" err="1"/>
              <a:t>ροσω</a:t>
            </a:r>
            <a:r>
              <a:rPr lang="en-US"/>
              <a:t>π</a:t>
            </a:r>
            <a:r>
              <a:rPr lang="en-US" err="1"/>
              <a:t>ικού</a:t>
            </a:r>
            <a:r>
              <a:rPr lang="en-US"/>
              <a:t> μας. </a:t>
            </a:r>
            <a:r>
              <a:rPr lang="en-US" err="1"/>
              <a:t>Πιστεύ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να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 μα</a:t>
            </a:r>
            <a:r>
              <a:rPr lang="en-US" err="1"/>
              <a:t>ζί</a:t>
            </a:r>
            <a:r>
              <a:rPr lang="en-US"/>
              <a:t>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οικογένει</a:t>
            </a:r>
            <a:r>
              <a:rPr lang="en-US"/>
              <a:t>α, θα μπ</a:t>
            </a:r>
            <a:r>
              <a:rPr lang="en-US" err="1"/>
              <a:t>ορούσ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ξε</a:t>
            </a:r>
            <a:r>
              <a:rPr lang="en-US"/>
              <a:t>π</a:t>
            </a:r>
            <a:r>
              <a:rPr lang="en-US" err="1"/>
              <a:t>εράσουμε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όδιο</a:t>
            </a:r>
            <a:r>
              <a:rPr lang="en-US"/>
              <a:t> και να β</a:t>
            </a:r>
            <a:r>
              <a:rPr lang="en-US" err="1"/>
              <a:t>γούμε</a:t>
            </a:r>
            <a:r>
              <a:rPr lang="en-US"/>
              <a:t> α</a:t>
            </a:r>
            <a:r>
              <a:rPr lang="en-US" err="1"/>
              <a:t>κόμ</a:t>
            </a:r>
            <a:r>
              <a:rPr lang="en-US"/>
              <a:t>α π</a:t>
            </a:r>
            <a:r>
              <a:rPr lang="en-US" err="1"/>
              <a:t>ιο</a:t>
            </a:r>
            <a:r>
              <a:rPr lang="en-US"/>
              <a:t> </a:t>
            </a:r>
            <a:r>
              <a:rPr lang="en-US" err="1"/>
              <a:t>δυν</a:t>
            </a:r>
            <a:r>
              <a:rPr lang="en-US"/>
              <a:t>α</a:t>
            </a:r>
            <a:r>
              <a:rPr lang="en-US" err="1"/>
              <a:t>τοί</a:t>
            </a:r>
            <a:r>
              <a:rPr lang="en-US"/>
              <a:t>. Η π</a:t>
            </a:r>
            <a:r>
              <a:rPr lang="en-US" err="1"/>
              <a:t>ροσέγγισή</a:t>
            </a:r>
            <a:r>
              <a:rPr lang="en-US"/>
              <a:t> μας επ</a:t>
            </a:r>
            <a:r>
              <a:rPr lang="en-US" err="1"/>
              <a:t>ικεντρώθηκε</a:t>
            </a:r>
            <a:r>
              <a:rPr lang="en-US"/>
              <a:t> </a:t>
            </a:r>
            <a:r>
              <a:rPr lang="en-US" err="1"/>
              <a:t>γύρω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υπ</a:t>
            </a:r>
            <a:r>
              <a:rPr lang="en-US" err="1"/>
              <a:t>οστήριξη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μας,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ένδυση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τυξή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και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σφάλιση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η π</a:t>
            </a:r>
            <a:r>
              <a:rPr lang="en-US" err="1"/>
              <a:t>οιότητ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 μας </a:t>
            </a:r>
            <a:r>
              <a:rPr lang="en-US" err="1"/>
              <a:t>δεν</a:t>
            </a:r>
            <a:r>
              <a:rPr lang="en-US"/>
              <a:t> υπ</a:t>
            </a:r>
            <a:r>
              <a:rPr lang="en-US" err="1"/>
              <a:t>οχωρούσε</a:t>
            </a:r>
            <a:r>
              <a:rPr lang="en-US"/>
              <a:t> π</a:t>
            </a:r>
            <a:r>
              <a:rPr lang="en-US" err="1"/>
              <a:t>οτέ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α</a:t>
            </a:r>
            <a:r>
              <a:rPr lang="en-US" err="1"/>
              <a:t>κλόνητη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κα</a:t>
            </a:r>
            <a:r>
              <a:rPr lang="en-US" err="1"/>
              <a:t>θορίζουν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55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ανα</a:t>
            </a:r>
            <a:r>
              <a:rPr lang="en-US" err="1"/>
              <a:t>γνώρισε</a:t>
            </a:r>
            <a:r>
              <a:rPr lang="en-US"/>
              <a:t> π</a:t>
            </a:r>
            <a:r>
              <a:rPr lang="en-US" err="1"/>
              <a:t>ρολη</a:t>
            </a:r>
            <a:r>
              <a:rPr lang="en-US"/>
              <a:t>π</a:t>
            </a:r>
            <a:r>
              <a:rPr lang="en-US" err="1"/>
              <a:t>τικά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νάγκη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π</a:t>
            </a:r>
            <a:r>
              <a:rPr lang="en-US" err="1"/>
              <a:t>ροκειμένου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τηρηθούν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λεκόμενους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απ</a:t>
            </a:r>
            <a:r>
              <a:rPr lang="en-US" err="1"/>
              <a:t>οτέλεσμ</a:t>
            </a:r>
            <a:r>
              <a:rPr lang="en-US"/>
              <a:t>α, μπ</a:t>
            </a:r>
            <a:r>
              <a:rPr lang="en-US" err="1"/>
              <a:t>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 </a:t>
            </a:r>
            <a:r>
              <a:rPr lang="en-US" err="1"/>
              <a:t>οικειότητ</a:t>
            </a:r>
            <a:r>
              <a:rPr lang="en-US"/>
              <a:t>ας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, </a:t>
            </a:r>
            <a:r>
              <a:rPr lang="en-US" err="1"/>
              <a:t>διευρύνοντ</a:t>
            </a:r>
            <a:r>
              <a:rPr lang="en-US"/>
              <a:t>ας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ρμόζοντ</a:t>
            </a:r>
            <a:r>
              <a:rPr lang="en-US"/>
              <a:t>ας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ροσφορές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να κα</a:t>
            </a:r>
            <a:r>
              <a:rPr lang="en-US" err="1"/>
              <a:t>λύψουμε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ευρύτερο</a:t>
            </a:r>
            <a:r>
              <a:rPr lang="en-US"/>
              <a:t> </a:t>
            </a:r>
            <a:r>
              <a:rPr lang="en-US" err="1"/>
              <a:t>κοινό</a:t>
            </a:r>
            <a:r>
              <a:rPr lang="en-US"/>
              <a:t>. </a:t>
            </a:r>
            <a:r>
              <a:rPr lang="en-US" err="1"/>
              <a:t>Στόχος</a:t>
            </a:r>
            <a:r>
              <a:rPr lang="en-US"/>
              <a:t> μας 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κάνουμε</a:t>
            </a:r>
            <a:r>
              <a:rPr lang="en-US"/>
              <a:t> τα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κα</a:t>
            </a:r>
            <a:r>
              <a:rPr lang="en-US" err="1"/>
              <a:t>ινοτόμ</a:t>
            </a:r>
            <a:r>
              <a:rPr lang="en-US"/>
              <a:t>α sneaker shoes μας π</a:t>
            </a:r>
            <a:r>
              <a:rPr lang="en-US" err="1"/>
              <a:t>ροσ</a:t>
            </a:r>
            <a:r>
              <a:rPr lang="en-US"/>
              <a:t>β</a:t>
            </a:r>
            <a:r>
              <a:rPr lang="en-US" err="1"/>
              <a:t>άσιμ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, </a:t>
            </a:r>
            <a:r>
              <a:rPr lang="en-US" err="1"/>
              <a:t>ενώ</a:t>
            </a:r>
            <a:r>
              <a:rPr lang="en-US"/>
              <a:t> </a:t>
            </a:r>
            <a:r>
              <a:rPr lang="en-US" err="1"/>
              <a:t>συνεχίζουμε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αναπ</a:t>
            </a:r>
            <a:r>
              <a:rPr lang="en-US" err="1"/>
              <a:t>τυχθούμε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αία απ</a:t>
            </a:r>
            <a:r>
              <a:rPr lang="en-US" err="1"/>
              <a:t>όδοση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διάκο</a:t>
            </a:r>
            <a:r>
              <a:rPr lang="en-US"/>
              <a:t>πη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,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συνδυ</a:t>
            </a:r>
            <a:r>
              <a:rPr lang="en-US"/>
              <a:t>α</a:t>
            </a:r>
            <a:r>
              <a:rPr lang="en-US" err="1"/>
              <a:t>σμό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</a:t>
            </a:r>
            <a:r>
              <a:rPr lang="en-US"/>
              <a:t>ανα</a:t>
            </a:r>
            <a:r>
              <a:rPr lang="en-US" err="1"/>
              <a:t>φερθείσες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ιότητες</a:t>
            </a:r>
            <a:r>
              <a:rPr lang="en-US"/>
              <a:t>. Η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ισχυρών</a:t>
            </a:r>
            <a:r>
              <a:rPr lang="en-US"/>
              <a:t> </a:t>
            </a:r>
            <a:r>
              <a:rPr lang="en-US" err="1"/>
              <a:t>κοινωνικών</a:t>
            </a:r>
            <a:r>
              <a:rPr lang="en-US"/>
              <a:t> </a:t>
            </a:r>
            <a:r>
              <a:rPr lang="en-US" err="1"/>
              <a:t>συνδέσεων</a:t>
            </a:r>
            <a:r>
              <a:rPr lang="en-US"/>
              <a:t> και </a:t>
            </a:r>
            <a:r>
              <a:rPr lang="en-US" err="1"/>
              <a:t>δικτύωσης</a:t>
            </a:r>
            <a:r>
              <a:rPr lang="en-US"/>
              <a:t>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ίτευξη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ας.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ουσι</a:t>
            </a:r>
            <a:r>
              <a:rPr lang="en-US"/>
              <a:t>α</a:t>
            </a:r>
            <a:r>
              <a:rPr lang="en-US" err="1"/>
              <a:t>στικών</a:t>
            </a:r>
            <a:r>
              <a:rPr lang="en-US"/>
              <a:t> </a:t>
            </a:r>
            <a:r>
              <a:rPr lang="en-US" err="1"/>
              <a:t>σχέσεων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, π</a:t>
            </a:r>
            <a:r>
              <a:rPr lang="en-US" err="1"/>
              <a:t>ρομηθευτές</a:t>
            </a:r>
            <a:r>
              <a:rPr lang="en-US"/>
              <a:t> και </a:t>
            </a:r>
            <a:r>
              <a:rPr lang="en-US" err="1"/>
              <a:t>συνεργάτες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παρα</a:t>
            </a:r>
            <a:r>
              <a:rPr lang="en-US" err="1"/>
              <a:t>μείνουμε</a:t>
            </a:r>
            <a:r>
              <a:rPr lang="en-US"/>
              <a:t> μπ</a:t>
            </a:r>
            <a:r>
              <a:rPr lang="en-US" err="1"/>
              <a:t>ροστά</a:t>
            </a:r>
            <a:r>
              <a:rPr lang="en-US"/>
              <a:t> από </a:t>
            </a:r>
            <a:r>
              <a:rPr lang="en-US" err="1"/>
              <a:t>τον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,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λίσουμε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τα π</a:t>
            </a:r>
            <a:r>
              <a:rPr lang="en-US" err="1"/>
              <a:t>ροϊόντ</a:t>
            </a:r>
            <a:r>
              <a:rPr lang="en-US"/>
              <a:t>α και </a:t>
            </a:r>
            <a:r>
              <a:rPr lang="en-US" err="1"/>
              <a:t>οι</a:t>
            </a:r>
            <a:r>
              <a:rPr lang="en-US"/>
              <a:t> υπ</a:t>
            </a:r>
            <a:r>
              <a:rPr lang="en-US" err="1"/>
              <a:t>ηρεσίες</a:t>
            </a:r>
            <a:r>
              <a:rPr lang="en-US"/>
              <a:t> μας παρα</a:t>
            </a:r>
            <a:r>
              <a:rPr lang="en-US" err="1"/>
              <a:t>μένουν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υψηλή</a:t>
            </a:r>
            <a:r>
              <a:rPr lang="en-US"/>
              <a:t> </a:t>
            </a:r>
            <a:r>
              <a:rPr lang="en-US" err="1"/>
              <a:t>ζήτηση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7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1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6FED40-570F-D346-BF6F-48B24596C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724858"/>
            <a:ext cx="6143625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>
                <a:solidFill>
                  <a:schemeClr val="bg1"/>
                </a:solidFill>
                <a:cs typeface="Calibri Light"/>
              </a:rPr>
              <a:t>Sneakers </a:t>
            </a:r>
            <a:r>
              <a:rPr lang="en-US" sz="7200" b="1">
                <a:solidFill>
                  <a:srgbClr val="D24832"/>
                </a:solidFill>
                <a:cs typeface="Calibri Light"/>
              </a:rPr>
              <a:t>Sneaky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BACC81-A6E8-DCEB-5E5C-644C693EB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 Strategy Retrospective by 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Anna </a:t>
            </a:r>
            <a:r>
              <a:rPr lang="en-US" err="1">
                <a:solidFill>
                  <a:schemeClr val="bg1"/>
                </a:solidFill>
                <a:cs typeface="Calibri"/>
              </a:rPr>
              <a:t>Kalaitzidou</a:t>
            </a:r>
            <a:r>
              <a:rPr lang="en-US">
                <a:solidFill>
                  <a:schemeClr val="bg1"/>
                </a:solidFill>
                <a:cs typeface="Calibri"/>
              </a:rPr>
              <a:t>, Evangelia </a:t>
            </a:r>
            <a:r>
              <a:rPr lang="en-US" err="1">
                <a:solidFill>
                  <a:schemeClr val="bg1"/>
                </a:solidFill>
                <a:cs typeface="Calibri"/>
              </a:rPr>
              <a:t>Theoduli</a:t>
            </a:r>
            <a:r>
              <a:rPr lang="en-US">
                <a:solidFill>
                  <a:schemeClr val="bg1"/>
                </a:solidFill>
                <a:cs typeface="Calibri"/>
              </a:rPr>
              <a:t>, Georgia Kosmidou,  Michail Markou, Theodoros Fragoulis </a:t>
            </a:r>
          </a:p>
        </p:txBody>
      </p:sp>
      <p:grpSp>
        <p:nvGrpSpPr>
          <p:cNvPr id="69" name="Group 15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21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17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19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9862B59-78F4-9338-C22A-B16D06FE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337" y="1429488"/>
            <a:ext cx="1987200" cy="198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ADFAA3-1F10-5BA1-2384-1FFC4EFD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50" y="3510000"/>
            <a:ext cx="1987200" cy="198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7F8D3-3B1D-B94A-DCB0-9F374BF07990}"/>
              </a:ext>
            </a:extLst>
          </p:cNvPr>
          <p:cNvSpPr txBox="1"/>
          <p:nvPr/>
        </p:nvSpPr>
        <p:spPr>
          <a:xfrm>
            <a:off x="9446381" y="6216952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cs typeface="Calibri"/>
              </a:rPr>
              <a:t>10-03-2023/28-04-2023</a:t>
            </a: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E01705D-4890-9B18-76E9-9F58732FB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3" y="292171"/>
            <a:ext cx="2743200" cy="1440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73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358-B8D0-2E87-1466-07349A95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Innovation, Quality, and Networking: The Keys to Our Success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2D57-1C4B-FA5E-2C5F-ACD905E3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Focus on innovation, quality, and promotion</a:t>
            </a:r>
          </a:p>
          <a:p>
            <a:r>
              <a:rPr lang="en-US">
                <a:ea typeface="Calibri"/>
                <a:cs typeface="Calibri"/>
              </a:rPr>
              <a:t>Strong social connections and networking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Fostered relationships with: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Customers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Suppliers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Industry partners</a:t>
            </a:r>
          </a:p>
          <a:p>
            <a:r>
              <a:rPr lang="en-US">
                <a:ea typeface="Calibri"/>
                <a:cs typeface="Calibri"/>
              </a:rPr>
              <a:t>Staying ahead of the competition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Maintaining market position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Ensuring products and services in high demand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382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51C2-494F-2CFA-8A19-BB485623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Balancing Priorities for Sustainable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3048F-3EFC-42BF-281F-7B4738B2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Every aspect plays a crucial role in success</a:t>
            </a:r>
          </a:p>
          <a:p>
            <a:r>
              <a:rPr lang="en-US">
                <a:ea typeface="Calibri"/>
                <a:cs typeface="Calibri"/>
              </a:rPr>
              <a:t>Greater emphasis on core values and causes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Active listening and collaboration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Connecting all aspects of the business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Strong, sustainable foundation for success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Holistic approach to navigate challenges and maintain a competitive edge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899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8C97-64DF-C60D-3A07-41AA3A45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Lessons Learned and 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45E1-6F44-89F3-95CC-65C33989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500">
                <a:ea typeface="Calibri"/>
                <a:cs typeface="Calibri"/>
              </a:rPr>
              <a:t>Valuable lessons learned: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Adaptability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Strategic planning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Staying true to core values</a:t>
            </a:r>
          </a:p>
          <a:p>
            <a:r>
              <a:rPr lang="en-US" sz="2500">
                <a:ea typeface="Calibri"/>
                <a:cs typeface="Calibri"/>
              </a:rPr>
              <a:t>Future priorities: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Employee well-being</a:t>
            </a:r>
          </a:p>
          <a:p>
            <a:r>
              <a:rPr lang="en-US" sz="2500">
                <a:ea typeface="Calibri"/>
                <a:cs typeface="Calibri"/>
              </a:rPr>
              <a:t>Seek new opportunities for innovation and expansion</a:t>
            </a:r>
          </a:p>
          <a:p>
            <a:r>
              <a:rPr lang="en-US" sz="2500">
                <a:ea typeface="Calibri"/>
                <a:cs typeface="Calibri"/>
              </a:rPr>
              <a:t>Build upon successes and insights gained</a:t>
            </a:r>
          </a:p>
          <a:p>
            <a:r>
              <a:rPr lang="en-US" sz="2500">
                <a:ea typeface="Calibri"/>
                <a:cs typeface="Calibri"/>
              </a:rPr>
              <a:t>Confidence in maintaining industry leadership and creating a positive impact</a:t>
            </a:r>
          </a:p>
          <a:p>
            <a:endParaRPr lang="en-US" sz="2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570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1AE4-FBFE-CF71-1CF6-64A700C5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Closing Remarks and 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383B-2194-A70A-3082-70D8B701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Dedication to quality, CSR, and employee well-being</a:t>
            </a:r>
          </a:p>
          <a:p>
            <a:r>
              <a:rPr lang="en-US">
                <a:ea typeface="Calibri"/>
                <a:cs typeface="Calibri"/>
              </a:rPr>
              <a:t>Ability to innovate, adapt, and expand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Gratitude for challenges and opportunities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Invaluable lessons learned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Appreciation for team members, mentors, and contributors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Commitment to upholding core values and building upon the strong foundation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96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2829-BACF-3583-A71F-0DF0AA27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8F1D-160C-7213-27ED-85CE33BC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Porter, M.E. and Kramer, M.R., 2011. Creating shared value. Harvard business review, 89(1-2), pp.62-77.</a:t>
            </a:r>
            <a:endParaRPr lang="en-US" sz="2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Grant, R.M., 2016. Contemporary strategy analysis: Text and cases edition. John Wiley &amp; Sons.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Teece, D.J., Pisano, G., and Shuen, A., 1997. Dynamic capabilities and strategic management. Strategic Management Journal, 18(7), pp.509-533.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Elkington, J., 1998. Cannibals with Forks: The Triple Bottom Line of 21st Century Business. Capstone Publishing Limited.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Chesbrough, H., 2003. Open Innovation: The New Imperative for Creating and Profiting from Technology. Harvard Business School Press.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Freeman, R.E., 2010. Strategic management: A stakeholder approach. Cambridge University Press.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68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C3BBD-83CF-7ADC-9111-3E2A740E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Thank You Everyone!!!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>
            <a:extLst>
              <a:ext uri="{FF2B5EF4-FFF2-40B4-BE49-F238E27FC236}">
                <a16:creationId xmlns:a16="http://schemas.microsoft.com/office/drawing/2014/main" id="{7C6E5AEA-E1E0-1C81-35B7-8D5FB4869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8238" y="2622524"/>
            <a:ext cx="4635500" cy="2997251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733C5AA-5EB3-3359-D378-E7136436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53102" cy="25646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5450EA-35EB-5C0D-6965-A00969DB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7621"/>
            <a:ext cx="5756907" cy="32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9CF-8822-2A7E-6FAD-27F3B62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Our "Sneaky" Success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AE91-711B-205E-A39C-7455E003B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Participated in </a:t>
            </a:r>
            <a:r>
              <a:rPr lang="en-US">
                <a:ea typeface="+mn-lt"/>
                <a:cs typeface="+mn-lt"/>
              </a:rPr>
              <a:t>Edumundo </a:t>
            </a:r>
            <a:r>
              <a:rPr lang="en-US">
                <a:cs typeface="Calibri"/>
              </a:rPr>
              <a:t>Business Simulation Sneakers Company</a:t>
            </a:r>
          </a:p>
          <a:p>
            <a:r>
              <a:rPr lang="en-US">
                <a:cs typeface="Calibri"/>
              </a:rPr>
              <a:t>Consistently achieved top rankings</a:t>
            </a:r>
            <a:endParaRPr lang="en-US"/>
          </a:p>
          <a:p>
            <a:r>
              <a:rPr lang="en-US">
                <a:cs typeface="Calibri"/>
              </a:rPr>
              <a:t>Specialized in high-quality sneakers</a:t>
            </a:r>
          </a:p>
          <a:p>
            <a:r>
              <a:rPr lang="en-US">
                <a:cs typeface="Calibri"/>
              </a:rPr>
              <a:t>Focused on sustainability, employee engagement, and customer satisfaction</a:t>
            </a:r>
          </a:p>
          <a:p>
            <a:r>
              <a:rPr lang="en-US">
                <a:cs typeface="Calibri"/>
              </a:rPr>
              <a:t>Competed against multiple teams</a:t>
            </a:r>
            <a:endParaRPr lang="en-US"/>
          </a:p>
          <a:p>
            <a:r>
              <a:rPr lang="en-US">
                <a:cs typeface="Calibri"/>
              </a:rPr>
              <a:t>Strategic decision-making and effective management led to success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Graphic 4" descr="Brain with solid fill">
            <a:extLst>
              <a:ext uri="{FF2B5EF4-FFF2-40B4-BE49-F238E27FC236}">
                <a16:creationId xmlns:a16="http://schemas.microsoft.com/office/drawing/2014/main" id="{A5EA49D4-32F1-03D8-484C-27CE5155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62" y="2185610"/>
            <a:ext cx="914400" cy="914400"/>
          </a:xfrm>
          <a:prstGeom prst="rect">
            <a:avLst/>
          </a:prstGeom>
        </p:spPr>
      </p:pic>
      <p:pic>
        <p:nvPicPr>
          <p:cNvPr id="6" name="Graphic 5" descr="Bio-hazard outline">
            <a:extLst>
              <a:ext uri="{FF2B5EF4-FFF2-40B4-BE49-F238E27FC236}">
                <a16:creationId xmlns:a16="http://schemas.microsoft.com/office/drawing/2014/main" id="{C0DD16F4-026E-646A-572B-9EF360B2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3848" y="3431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2014-1564-B3EE-2D68-56FED09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Company Vision and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DD9A-8D8C-0D0D-EFE9-E8BFCF61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Vision: Become the leading sneaker company in the industry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Focus on three key areas: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Exceptional 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Strong CSR practices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Amazing working environment</a:t>
            </a:r>
          </a:p>
          <a:p>
            <a:r>
              <a:rPr lang="en-US">
                <a:cs typeface="Calibri"/>
              </a:rPr>
              <a:t>Strategies: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Prioritize product excellence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Emphasize sustainable operations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Foster a supportive and engaging workplace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Graphic 4" descr="Transfer1 outline">
            <a:extLst>
              <a:ext uri="{FF2B5EF4-FFF2-40B4-BE49-F238E27FC236}">
                <a16:creationId xmlns:a16="http://schemas.microsoft.com/office/drawing/2014/main" id="{77A98844-8897-B8A7-F746-27EB4346E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6038" y="4314371"/>
            <a:ext cx="914400" cy="914400"/>
          </a:xfrm>
          <a:prstGeom prst="rect">
            <a:avLst/>
          </a:prstGeom>
        </p:spPr>
      </p:pic>
      <p:pic>
        <p:nvPicPr>
          <p:cNvPr id="5" name="Graphic 5" descr="Clenched Fist with solid fill">
            <a:extLst>
              <a:ext uri="{FF2B5EF4-FFF2-40B4-BE49-F238E27FC236}">
                <a16:creationId xmlns:a16="http://schemas.microsoft.com/office/drawing/2014/main" id="{A7AA99B6-40BC-C0AD-8A27-AA5B6A285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6514" y="14357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55D76-74A0-B76D-4FA1-EC33824E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Organizational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F224-20B4-5787-8ABA-2D041B94A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l-GR" err="1">
                <a:ea typeface="Calibri"/>
                <a:cs typeface="Calibri"/>
              </a:rPr>
              <a:t>Designed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to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support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strategic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goals</a:t>
            </a:r>
            <a:endParaRPr lang="el-GR">
              <a:ea typeface="Calibri"/>
              <a:cs typeface="Calibri"/>
            </a:endParaRPr>
          </a:p>
          <a:p>
            <a:r>
              <a:rPr lang="el-GR" err="1">
                <a:ea typeface="Calibri"/>
                <a:cs typeface="Calibri"/>
              </a:rPr>
              <a:t>Facilitated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seamless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communication</a:t>
            </a:r>
            <a:r>
              <a:rPr lang="el-GR">
                <a:ea typeface="Calibri"/>
                <a:cs typeface="Calibri"/>
              </a:rPr>
              <a:t> and </a:t>
            </a:r>
            <a:r>
              <a:rPr lang="el-GR" err="1">
                <a:ea typeface="Calibri"/>
                <a:cs typeface="Calibri"/>
              </a:rPr>
              <a:t>collaboration</a:t>
            </a:r>
            <a:endParaRPr lang="el-GR">
              <a:ea typeface="Calibri"/>
              <a:cs typeface="Calibri"/>
            </a:endParaRPr>
          </a:p>
          <a:p>
            <a:r>
              <a:rPr lang="el-GR">
                <a:ea typeface="Calibri"/>
                <a:cs typeface="Calibri"/>
              </a:rPr>
              <a:t>Cross-</a:t>
            </a:r>
            <a:r>
              <a:rPr lang="el-GR" err="1">
                <a:ea typeface="Calibri"/>
                <a:cs typeface="Calibri"/>
              </a:rPr>
              <a:t>functional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teams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responsible</a:t>
            </a:r>
            <a:r>
              <a:rPr lang="el-GR">
                <a:ea typeface="Calibri"/>
                <a:cs typeface="Calibri"/>
              </a:rPr>
              <a:t> for </a:t>
            </a:r>
            <a:r>
              <a:rPr lang="el-GR" err="1">
                <a:ea typeface="Calibri"/>
                <a:cs typeface="Calibri"/>
              </a:rPr>
              <a:t>key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areas</a:t>
            </a:r>
            <a:r>
              <a:rPr lang="el-GR">
                <a:ea typeface="Calibri"/>
                <a:cs typeface="Calibri"/>
              </a:rPr>
              <a:t>:</a:t>
            </a:r>
            <a:endParaRPr lang="en-US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800" err="1">
                <a:ea typeface="Calibri"/>
                <a:cs typeface="Calibri"/>
              </a:rPr>
              <a:t>Product</a:t>
            </a:r>
            <a:r>
              <a:rPr lang="el-GR" sz="2800">
                <a:ea typeface="Calibri"/>
                <a:cs typeface="Calibri"/>
              </a:rPr>
              <a:t> </a:t>
            </a:r>
            <a:r>
              <a:rPr lang="el-GR" sz="2800" err="1">
                <a:ea typeface="Calibri"/>
                <a:cs typeface="Calibri"/>
              </a:rPr>
              <a:t>development</a:t>
            </a:r>
            <a:endParaRPr lang="el-GR" sz="28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800" err="1">
                <a:ea typeface="Calibri"/>
                <a:cs typeface="Calibri"/>
              </a:rPr>
              <a:t>Marketing</a:t>
            </a:r>
            <a:endParaRPr lang="el-GR" sz="28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800" err="1">
                <a:ea typeface="Calibri"/>
                <a:cs typeface="Calibri"/>
              </a:rPr>
              <a:t>Sales</a:t>
            </a:r>
            <a:endParaRPr lang="el-GR" sz="28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2800">
                <a:ea typeface="Calibri"/>
                <a:cs typeface="Calibri"/>
              </a:rPr>
              <a:t>Operations</a:t>
            </a:r>
            <a:endParaRPr lang="en-US" sz="2800">
              <a:ea typeface="Calibri"/>
              <a:cs typeface="Calibri"/>
            </a:endParaRPr>
          </a:p>
          <a:p>
            <a:pPr>
              <a:buFont typeface="Wingdings,Sans-Serif" panose="020B0604020202020204" pitchFamily="34" charset="0"/>
              <a:buChar char="v"/>
            </a:pPr>
            <a:r>
              <a:rPr lang="el-GR" err="1">
                <a:ea typeface="Calibri"/>
                <a:cs typeface="Calibri"/>
              </a:rPr>
              <a:t>Promoted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efficient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decision-making</a:t>
            </a:r>
            <a:r>
              <a:rPr lang="el-GR">
                <a:ea typeface="Calibri"/>
                <a:cs typeface="Calibri"/>
              </a:rPr>
              <a:t> and </a:t>
            </a:r>
            <a:r>
              <a:rPr lang="el-GR" err="1">
                <a:ea typeface="Calibri"/>
                <a:cs typeface="Calibri"/>
              </a:rPr>
              <a:t>resource</a:t>
            </a:r>
            <a:r>
              <a:rPr lang="el-GR">
                <a:ea typeface="Calibri"/>
                <a:cs typeface="Calibri"/>
              </a:rPr>
              <a:t> </a:t>
            </a:r>
            <a:r>
              <a:rPr lang="el-GR" err="1">
                <a:ea typeface="Calibri"/>
                <a:cs typeface="Calibri"/>
              </a:rPr>
              <a:t>allocation</a:t>
            </a:r>
            <a:endParaRPr lang="el-GR">
              <a:ea typeface="Calibri"/>
              <a:cs typeface="Calibri"/>
            </a:endParaRPr>
          </a:p>
          <a:p>
            <a:pPr>
              <a:buFont typeface="Wingdings,Sans-Serif" panose="020B0604020202020204" pitchFamily="34" charset="0"/>
              <a:buChar char="v"/>
            </a:pPr>
            <a:endParaRPr lang="el-GR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544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6A2E-C274-C0E6-66E9-1A1FE7FA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Achievements and Success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85A9-2007-BE02-7776-928CA05E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Reached all strategic goals</a:t>
            </a:r>
          </a:p>
          <a:p>
            <a:r>
              <a:rPr lang="en-US">
                <a:cs typeface="Calibri"/>
              </a:rPr>
              <a:t>Finished first in rankings every year</a:t>
            </a:r>
            <a:endParaRPr lang="en-US"/>
          </a:p>
          <a:p>
            <a:r>
              <a:rPr lang="en-US">
                <a:cs typeface="Calibri"/>
              </a:rPr>
              <a:t>Commitment to: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Employee well-being</a:t>
            </a:r>
          </a:p>
          <a:p>
            <a:r>
              <a:rPr lang="en-US">
                <a:cs typeface="Calibri"/>
              </a:rPr>
              <a:t>Dedication to excellence and innovation</a:t>
            </a:r>
            <a:endParaRPr lang="en-US"/>
          </a:p>
          <a:p>
            <a:r>
              <a:rPr lang="en-US">
                <a:cs typeface="Calibri"/>
              </a:rPr>
              <a:t>Effective execution of strategies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10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9EE3-716D-79CE-F5C4-B5507BFDB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Key Performance Indicators (KPIs)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DC80-D36E-2D66-D16F-E8B68573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Monitored progress through KPIs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Key indicators included:</a:t>
            </a:r>
            <a:endParaRPr lang="en-US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Market share and Customer satisfaction</a:t>
            </a:r>
            <a:endParaRPr lang="en-US" sz="2800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Education, Motivation</a:t>
            </a:r>
            <a:endParaRPr lang="en-US" sz="2800">
              <a:ea typeface="Calibri" panose="020F0502020204030204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Decline in Sales %</a:t>
            </a:r>
            <a:endParaRPr lang="en-US" sz="2800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Strong performance due to:</a:t>
            </a:r>
            <a:endParaRPr lang="en-US">
              <a:ea typeface="Calibri"/>
              <a:cs typeface="Calibri" panose="020F0502020204030204"/>
            </a:endParaRPr>
          </a:p>
          <a:p>
            <a:pPr lvl="1"/>
            <a:r>
              <a:rPr lang="en-US" sz="2800">
                <a:cs typeface="Calibri"/>
              </a:rPr>
              <a:t>Commitment to quality</a:t>
            </a:r>
            <a:endParaRPr lang="en-US" sz="2800">
              <a:ea typeface="Calibri"/>
              <a:cs typeface="Calibri"/>
            </a:endParaRPr>
          </a:p>
          <a:p>
            <a:pPr lvl="1">
              <a:spcBef>
                <a:spcPts val="1000"/>
              </a:spcBef>
            </a:pPr>
            <a:r>
              <a:rPr lang="en-US" sz="2800">
                <a:cs typeface="Calibri"/>
              </a:rPr>
              <a:t>CSR practices</a:t>
            </a:r>
            <a:endParaRPr lang="en-US" sz="2800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Amazing working environment</a:t>
            </a:r>
            <a:endParaRPr lang="en-US" sz="2800">
              <a:ea typeface="Calibri"/>
              <a:cs typeface="Calibri"/>
            </a:endParaRPr>
          </a:p>
          <a:p>
            <a:pPr lvl="1"/>
            <a:r>
              <a:rPr lang="en-US" sz="2800">
                <a:cs typeface="Calibri"/>
              </a:rPr>
              <a:t>Adaptability to changing competition</a:t>
            </a:r>
            <a:endParaRPr lang="en-US" sz="2800">
              <a:ea typeface="Calibri"/>
              <a:cs typeface="Calibri"/>
            </a:endParaRPr>
          </a:p>
          <a:p>
            <a:endParaRPr lang="en-US" sz="2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553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7528-2DDD-46AA-1505-6FA4ECBB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CSR and Sustainability Initiatives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177E-1F2F-390F-B9C3-5E5710A9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Strong commitment to CSR and sustainability</a:t>
            </a:r>
          </a:p>
          <a:p>
            <a:r>
              <a:rPr lang="en-US">
                <a:ea typeface="Calibri"/>
                <a:cs typeface="Calibri"/>
              </a:rPr>
              <a:t>Eco-friendly practices in the supply chain: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Responsible sourcing</a:t>
            </a:r>
          </a:p>
          <a:p>
            <a:pPr lvl="1"/>
            <a:r>
              <a:rPr lang="en-US" sz="2800">
                <a:ea typeface="Calibri"/>
                <a:cs typeface="Calibri"/>
              </a:rPr>
              <a:t>Waste minimization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Carbon footprint reduction</a:t>
            </a:r>
          </a:p>
          <a:p>
            <a:r>
              <a:rPr lang="en-US">
                <a:ea typeface="Calibri"/>
                <a:cs typeface="Calibri"/>
              </a:rPr>
              <a:t>Extra focus on education and gender equality: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Sponsored programs and initiatives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Enhanced learning opportunities for underprivileged children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Promoted equal opportunities for all genders</a:t>
            </a:r>
          </a:p>
          <a:p>
            <a:r>
              <a:rPr lang="en-US">
                <a:ea typeface="Calibri"/>
                <a:cs typeface="Calibri"/>
              </a:rPr>
              <a:t>CSR efforts contributed to success and positive brand image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65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2D0E-D79B-93EC-C60C-73CEAC6CD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Prioritizing Quality and Staff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1D3B-7F73-3CDC-641C-CE7CF6AA6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Maintained commitment to quality and staff during challenging times</a:t>
            </a:r>
          </a:p>
          <a:p>
            <a:r>
              <a:rPr lang="en-US">
                <a:ea typeface="Calibri"/>
                <a:cs typeface="Calibri"/>
              </a:rPr>
              <a:t>Stood together as a family to overcome obstacles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Focused on supporting employees and investing in their growth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Ensured product quality never wavered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Unwavering dedication led to a maintained competitive edge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Upheld company values and principles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76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7EDE5-9752-3E90-7160-D726E6E9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Expanding Opportunities: Customer Intimacy Group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A950-A932-BD52-6E62-6E061A8598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Proactively recognized the need for expansion</a:t>
            </a:r>
          </a:p>
          <a:p>
            <a:r>
              <a:rPr lang="en-US">
                <a:ea typeface="Calibri"/>
                <a:cs typeface="Calibri"/>
              </a:rPr>
              <a:t>Entered the customer intimacy group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Broadened market reach and tailored offerings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Goal: Make sneakers accessible to everyone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Continued commitment to CSR and employee well-being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Strategic expansion for sustained success and growth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373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FF5EFB918C0FB4BB1DA9F71649D80C5" ma:contentTypeVersion="4" ma:contentTypeDescription="Δημιουργία νέου εγγράφου" ma:contentTypeScope="" ma:versionID="36d75550edb429d511811d3c0f6f44ea">
  <xsd:schema xmlns:xsd="http://www.w3.org/2001/XMLSchema" xmlns:xs="http://www.w3.org/2001/XMLSchema" xmlns:p="http://schemas.microsoft.com/office/2006/metadata/properties" xmlns:ns2="2b7e4e58-462e-4cc9-8d06-4a7efd66624a" targetNamespace="http://schemas.microsoft.com/office/2006/metadata/properties" ma:root="true" ma:fieldsID="ccfcf414c48ec953aebc268671be9640" ns2:_="">
    <xsd:import namespace="2b7e4e58-462e-4cc9-8d06-4a7efd666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e4e58-462e-4cc9-8d06-4a7efd666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38AD46-38C6-4B4B-A727-8A3D2E5D4C2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5EF17EC-FDD2-415F-96F3-4C7DDA64E6E6}">
  <ds:schemaRefs>
    <ds:schemaRef ds:uri="2b7e4e58-462e-4cc9-8d06-4a7efd666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066951D-A86C-42E5-BDF9-589DBE453B1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Sneakers Sneaky</vt:lpstr>
      <vt:lpstr>Our "Sneaky" Success Story</vt:lpstr>
      <vt:lpstr>Company Vision and Strategy</vt:lpstr>
      <vt:lpstr>Organizational Structure</vt:lpstr>
      <vt:lpstr>Achievements and Success</vt:lpstr>
      <vt:lpstr>Key Performance Indicators (KPIs)</vt:lpstr>
      <vt:lpstr>CSR and Sustainability Initiatives</vt:lpstr>
      <vt:lpstr>Prioritizing Quality and Staff</vt:lpstr>
      <vt:lpstr>Expanding Opportunities: Customer Intimacy Group</vt:lpstr>
      <vt:lpstr>Innovation, Quality, and Networking: The Keys to Our Success</vt:lpstr>
      <vt:lpstr>Balancing Priorities for Sustainable Success</vt:lpstr>
      <vt:lpstr>Lessons Learned and Future Outlook</vt:lpstr>
      <vt:lpstr>Closing Remarks and Acknowledgments</vt:lpstr>
      <vt:lpstr>References</vt:lpstr>
      <vt:lpstr>Thank You Everyone!!!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</cp:revision>
  <dcterms:created xsi:type="dcterms:W3CDTF">2023-04-30T09:32:55Z</dcterms:created>
  <dcterms:modified xsi:type="dcterms:W3CDTF">2023-05-01T19:23:24Z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0x0101008FF5EFB918C0FB4BB1DA9F71649D80C5</vt:lpwstr>
  </property>
</Properties>
</file>